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81" r:id="rId17"/>
    <p:sldId id="27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7" autoAdjust="0"/>
  </p:normalViewPr>
  <p:slideViewPr>
    <p:cSldViewPr snapToGrid="0">
      <p:cViewPr varScale="1">
        <p:scale>
          <a:sx n="70" d="100"/>
          <a:sy n="70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EE405-5914-48D0-A5F9-1BCFDEA667A0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98835-7393-41E7-AFBD-C6D8B0316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 Welcome to our Parents, carers and families Digital Safety information session. </a:t>
            </a:r>
          </a:p>
          <a:p>
            <a:r>
              <a:rPr lang="en-GB" sz="3200" dirty="0"/>
              <a:t>X – We are going to give you some top tips for yourself and to support your child or children.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12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/>
              <a:t>X – This is a useful website if you would like to check how strong your password is. We will send this PowerPoint out so you have the link.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4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/>
              <a:t>X– Here is a game that we play in school to help us learn about cyber security. You can play this at home too – it is free of charge.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30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/>
              <a:t>X – The government has a useful website on how to stay safe online. We have put the link here for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040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social media sites can you name? Please write them on the plain piece of paper on your tables. </a:t>
            </a:r>
          </a:p>
          <a:p>
            <a:endParaRPr lang="en-GB" dirty="0"/>
          </a:p>
          <a:p>
            <a:r>
              <a:rPr lang="en-GB" dirty="0"/>
              <a:t>There are so many more out there that we may not know about.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354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/>
              <a:t>Our school website has the age restriction links for the social media sites and other useful websites.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50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/>
              <a:t>Thank you for listening to us, the digital champions.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9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07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6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925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1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/>
              <a:t>X – Has anyone ever received an email like this? This is called phishing. What would you do with this email?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412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95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64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88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92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/>
              <a:t>X- Please read these top tips and remember:</a:t>
            </a:r>
          </a:p>
          <a:p>
            <a:pPr marL="228600" indent="-228600">
              <a:buAutoNum type="arabicParenR"/>
            </a:pPr>
            <a:r>
              <a:rPr lang="en-GB" sz="3600" dirty="0"/>
              <a:t>Do not click on any links </a:t>
            </a:r>
          </a:p>
          <a:p>
            <a:pPr marL="228600" indent="-228600">
              <a:buAutoNum type="arabicParenR"/>
            </a:pPr>
            <a:r>
              <a:rPr lang="en-GB" sz="3600" dirty="0"/>
              <a:t>Block the sender</a:t>
            </a:r>
          </a:p>
          <a:p>
            <a:pPr marL="228600" indent="-228600">
              <a:buAutoNum type="arabicParenR"/>
            </a:pPr>
            <a:r>
              <a:rPr lang="en-GB" sz="3600" dirty="0"/>
              <a:t>Report the email</a:t>
            </a:r>
          </a:p>
          <a:p>
            <a:pPr marL="228600" indent="-228600">
              <a:buAutoNum type="arabicParenR"/>
            </a:pPr>
            <a:r>
              <a:rPr lang="en-GB" sz="3600" dirty="0"/>
              <a:t>Delete the email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6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baseline="0" dirty="0"/>
              <a:t>X – We are now going to tell you about password security. Passwords should be strong and not easy to guess. Are you ready to play a game?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8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/>
              <a:t>X – The game is called strong or not. You need to hold up the correct poster when we show you a password, please.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3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– Strong or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9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- Strong or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4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– Strong or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2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– Strong or not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98835-7393-41E7-AFBD-C6D8B03168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1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E190-381C-48C8-3E32-2572DEF69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60299-6E12-0930-1D37-AF0FE84BB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EAAC7-4A5B-90B9-0849-466A5C44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BE9D9-934B-A9E9-4049-114C479B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BB893-EC08-1F58-79CE-7C8F4715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6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B3DA-0C9E-474F-4095-06C8E9F5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B3A65-4066-00E9-17B2-D910093BB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0FAAF-4C15-54B5-0C6D-591A5547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A8D90-095F-CF7D-18FD-17C35B26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DCBA-5A2C-CB93-BD29-5AEC15BD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3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1C74D3-DFE3-14BA-4E3A-38015985E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367E3-5657-4657-B5CE-76FA7BCCA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A020B-2954-FD80-1688-D60B1EB1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03B59-6F8A-7159-C91E-86182886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548F7-202F-D47E-FD2D-B3F71C8A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0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5CB9-5287-8B57-B0F0-931FC126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8C88B-0996-A040-16D3-82082D6A1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6C1C9-1C17-D8D7-0F06-D88B7F28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06C32-C3AA-2D44-060F-7B834C9A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E432-BCC0-1559-D8A0-5904D25B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7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EAB9-1C92-59B7-81DC-55A0815A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55140-3FD3-ACAF-BD6A-420D88D6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1F4B0-30E9-4F7A-A857-FE568B4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AF432-5B8E-4744-AFF2-3F68ECFE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CB4C3-3D11-512D-77EF-E09F3750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1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38BA-C895-CD66-D9F8-A376ABE6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33760-FEA0-B083-0D60-0EA33A710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E2682-6158-CC3C-491F-A2874311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8F509-141F-BEB2-7514-5E8EB175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C2F6-3779-F64F-3919-A7C388CE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CD511-181E-FADF-D4A1-6324A8B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7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24F3-FDAF-0D74-4478-EDCC0602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2E3EF-4FF1-6A4B-01D6-9158A81D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B39FA-0CCF-B450-3C79-121A8AD0B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8C9E-3D5F-5D73-F787-2FE6A2CF9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8C684-8212-9F11-1273-C701CA4DD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E10BC-F3BD-64C9-8155-FF16D25A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4BA91-5FA5-6C2D-F683-AB74FB12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73B88-6A14-6D6D-CA08-6343ABAD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0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1C7F-A709-B31D-9751-923F4EC0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43857-7B1F-0772-D612-3F7691F3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BDF87-490B-6252-F613-5DF53F70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73B92-0D1B-5591-1107-EC67740A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0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9110D-3AEE-B17E-9B99-D80FCAAC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9E4D0-FBE2-1D9E-66CF-7ABCA5E4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26BA4-73DA-3A3E-815E-E0BAABD4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4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5A7D-6117-0AC4-8E43-858E3DAA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BB63-4F5F-0AA5-55D3-39B486D13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125A1-02FE-7E6C-BC70-763FEAEB1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F2C74-3558-0590-A5B1-067F06C9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9E862-7FFF-D793-2C7D-210F6283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A4929-847D-F1F2-3C48-1FCE4EE1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9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E07D-E868-B853-F5BE-EA23373E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BC72D-BB8B-C921-6E73-84412E723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85E63-85F3-4031-DC39-7BEEC338F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17F9D-82E0-EAFE-93C9-C9DC3AAA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02BD5-26FA-915A-84F0-C6C226C1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A88E3-870B-91AF-DDBD-9DE69136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7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D0919-34B2-DA3D-AAAA-AD014FB6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C8-90AF-DE11-7EB1-49E6FC9A4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F6030-2CD6-B5C8-AE6E-D088C04E1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2EDF-00D6-43F5-9629-DDDEE4ABD3DC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CF956-67AF-A2B3-2C5A-E389B6273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0AB41-BDC9-BD09-3E90-540ED9546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018F8-6F2D-46CF-8244-08A0F89C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2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ecurity.org/how-secure-is-my-passwor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c.gov.uk/collection/cybersprinters/the-gam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gTQonXBY5YQ&amp;t=48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www.internetmatters.org/hub/research/childrens-wellbeing-in-a-digital-world-index-report-2024/#full-repor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CE527-BF53-5E38-6DE6-A0CCD502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484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5000" dirty="0"/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187677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8DE3A-24B3-33F5-D44F-110266A86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21"/>
            <a:ext cx="12192000" cy="5564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E21872-E469-CA61-588E-CC18225D365B}"/>
              </a:ext>
            </a:extLst>
          </p:cNvPr>
          <p:cNvSpPr txBox="1"/>
          <p:nvPr/>
        </p:nvSpPr>
        <p:spPr>
          <a:xfrm>
            <a:off x="321226" y="57176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How Secure Is My Password? | Password Strength Checker | Security.org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85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23914F-5B13-E942-1DC5-6D4D34832532}"/>
              </a:ext>
            </a:extLst>
          </p:cNvPr>
          <p:cNvSpPr txBox="1"/>
          <p:nvPr/>
        </p:nvSpPr>
        <p:spPr>
          <a:xfrm>
            <a:off x="599686" y="60382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3"/>
              </a:rPr>
              <a:t>CyberSprinters</a:t>
            </a:r>
            <a:r>
              <a:rPr lang="en-GB" dirty="0">
                <a:hlinkClick r:id="rId3"/>
              </a:rPr>
              <a:t> - NCSC.GOV.UK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A56C7-8DE9-9186-1D7C-73257F61D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60" y="207817"/>
            <a:ext cx="8370910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3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156A1-8FB3-3249-E439-DCE53B26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8" y="470668"/>
            <a:ext cx="11585749" cy="53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2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0FEB-D4A6-E939-796A-348D14E9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</a:rPr>
              <a:t>How many social media sites can you name?</a:t>
            </a:r>
          </a:p>
        </p:txBody>
      </p:sp>
      <p:pic>
        <p:nvPicPr>
          <p:cNvPr id="4" name="Picture 3" descr="A group of icons with text&#10;&#10;Description automatically generated">
            <a:extLst>
              <a:ext uri="{FF2B5EF4-FFF2-40B4-BE49-F238E27FC236}">
                <a16:creationId xmlns:a16="http://schemas.microsoft.com/office/drawing/2014/main" id="{A865026D-A184-3084-CD39-9E6E0E972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54889"/>
            <a:ext cx="10905066" cy="40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8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850CAFD-4B3F-F3F8-0729-FE377C20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9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B704-7BA2-F0CB-F239-A312D826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to our Digital Champions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05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16F2-29B1-95E0-3B92-FBBE07D3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</a:t>
            </a:r>
            <a:r>
              <a:rPr lang="en-GB"/>
              <a:t>Class Performance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674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FF50-20A5-6D20-2812-377F1C6D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31266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The next few slides include important information for adults only.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 information has not been shared with the children.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Video links are accurate on 08.02.24.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3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2C9AB-0FB9-DDD0-2325-7B711920D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59" y="0"/>
            <a:ext cx="54295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56D64-CB51-B6B7-3B35-4B3D0F8A3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73" y="1122218"/>
            <a:ext cx="746268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12A92-67F2-F7ED-B6D3-C77DC90C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56"/>
            <a:ext cx="12192000" cy="55198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3F4A85-A23E-7EDE-87EC-B61EE3746F1E}"/>
              </a:ext>
            </a:extLst>
          </p:cNvPr>
          <p:cNvSpPr/>
          <p:nvPr/>
        </p:nvSpPr>
        <p:spPr>
          <a:xfrm>
            <a:off x="2539657" y="5576514"/>
            <a:ext cx="680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location settings.</a:t>
            </a:r>
          </a:p>
        </p:txBody>
      </p:sp>
    </p:spTree>
    <p:extLst>
      <p:ext uri="{BB962C8B-B14F-4D97-AF65-F5344CB8AC3E}">
        <p14:creationId xmlns:p14="http://schemas.microsoft.com/office/powerpoint/2010/main" val="416004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699F3-94C3-3E88-909A-D4C5BB1E1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55" y="0"/>
            <a:ext cx="11264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45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3C221-433C-889F-3D3D-31120DE12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"/>
            <a:ext cx="117709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504926-ECAC-0699-6D67-1AF83013C143}"/>
              </a:ext>
            </a:extLst>
          </p:cNvPr>
          <p:cNvSpPr txBox="1"/>
          <p:nvPr/>
        </p:nvSpPr>
        <p:spPr>
          <a:xfrm>
            <a:off x="137351" y="1168646"/>
            <a:ext cx="3048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Is WhatsApp Safe for Kids? (youtube.com)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503405-8E57-0567-0A5B-1AB29A36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6" y="2090009"/>
            <a:ext cx="2406520" cy="16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C3F5BC-9A8E-5501-6E65-CD05AEBE66B5}"/>
              </a:ext>
            </a:extLst>
          </p:cNvPr>
          <p:cNvSpPr/>
          <p:nvPr/>
        </p:nvSpPr>
        <p:spPr>
          <a:xfrm>
            <a:off x="3139921" y="218130"/>
            <a:ext cx="27455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location settings</a:t>
            </a:r>
          </a:p>
        </p:txBody>
      </p:sp>
    </p:spTree>
    <p:extLst>
      <p:ext uri="{BB962C8B-B14F-4D97-AF65-F5344CB8AC3E}">
        <p14:creationId xmlns:p14="http://schemas.microsoft.com/office/powerpoint/2010/main" val="358346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374746-C3E8-5A21-F430-765655F0F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1830"/>
            <a:ext cx="12192000" cy="5334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D31EAD-BB24-6762-2CE7-C5F54178F215}"/>
              </a:ext>
            </a:extLst>
          </p:cNvPr>
          <p:cNvSpPr/>
          <p:nvPr/>
        </p:nvSpPr>
        <p:spPr>
          <a:xfrm>
            <a:off x="1873925" y="761830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04144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A386C-CFE7-59E5-F553-5D303E0F2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564"/>
            <a:ext cx="12192000" cy="5852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883CD8-B0F8-702F-05DF-B84754DB9192}"/>
              </a:ext>
            </a:extLst>
          </p:cNvPr>
          <p:cNvSpPr/>
          <p:nvPr/>
        </p:nvSpPr>
        <p:spPr>
          <a:xfrm>
            <a:off x="2793448" y="0"/>
            <a:ext cx="6385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privacy settings</a:t>
            </a:r>
          </a:p>
        </p:txBody>
      </p:sp>
    </p:spTree>
    <p:extLst>
      <p:ext uri="{BB962C8B-B14F-4D97-AF65-F5344CB8AC3E}">
        <p14:creationId xmlns:p14="http://schemas.microsoft.com/office/powerpoint/2010/main" val="2235585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76CDB-8107-C297-9929-F2C31814B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404"/>
            <a:ext cx="12192000" cy="53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2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B7E96-E478-3FF6-839F-56FFEE73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06" y="116416"/>
            <a:ext cx="10306050" cy="51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95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7324B-5787-94E3-25A9-6C64401C2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89"/>
            <a:ext cx="12192000" cy="5623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F0B08-D01C-1A85-B508-5E16DC851DCA}"/>
              </a:ext>
            </a:extLst>
          </p:cNvPr>
          <p:cNvSpPr txBox="1"/>
          <p:nvPr/>
        </p:nvSpPr>
        <p:spPr>
          <a:xfrm>
            <a:off x="6436895" y="5695463"/>
            <a:ext cx="3534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Children's digital wellbeing: 2024 report | Internet Matters</a:t>
            </a: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0FB0F-49A8-4840-DD57-21FCDB5E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315" y="5499873"/>
            <a:ext cx="1333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3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ACAD3-D4C7-A492-AC2C-386AD7433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957"/>
            <a:ext cx="12192000" cy="56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0F70B-1CB9-54D6-0073-7256F8949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392"/>
            <a:ext cx="12192000" cy="40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3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36710-5262-3DFE-D903-2E443DE4B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64" y="0"/>
            <a:ext cx="8801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2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5FA6-193C-E3FD-B0EF-8B81F996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914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rebecca123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98B76-6152-733B-D5A1-A6329F03C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353" y="250311"/>
            <a:ext cx="3770647" cy="34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5FA6-193C-E3FD-B0EF-8B81F996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914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x1@Rebecca@9x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BCA71-4536-CFC4-6C2F-65C741A07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353" y="250311"/>
            <a:ext cx="3770647" cy="34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2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5FA6-193C-E3FD-B0EF-8B81F996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914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password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558C8-024D-7D06-B76C-D745A83D4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279" y="166090"/>
            <a:ext cx="3770647" cy="34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1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5FA6-193C-E3FD-B0EF-8B81F996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914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@!re6ecca@!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9DDF1-97D9-8F75-373F-4C5E00D0C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353" y="250311"/>
            <a:ext cx="3770647" cy="34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8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456</Words>
  <Application>Microsoft Office PowerPoint</Application>
  <PresentationFormat>Widescreen</PresentationFormat>
  <Paragraphs>63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Welcome </vt:lpstr>
      <vt:lpstr>PowerPoint Presentation</vt:lpstr>
      <vt:lpstr>PowerPoint Presentation</vt:lpstr>
      <vt:lpstr>PowerPoint Presentation</vt:lpstr>
      <vt:lpstr>PowerPoint Presentation</vt:lpstr>
      <vt:lpstr>rebecca123</vt:lpstr>
      <vt:lpstr>x1@Rebecca@9x</vt:lpstr>
      <vt:lpstr>password</vt:lpstr>
      <vt:lpstr>@!re6ecca@!</vt:lpstr>
      <vt:lpstr>PowerPoint Presentation</vt:lpstr>
      <vt:lpstr>PowerPoint Presentation</vt:lpstr>
      <vt:lpstr>PowerPoint Presentation</vt:lpstr>
      <vt:lpstr>How many social media sites can you name?</vt:lpstr>
      <vt:lpstr>PowerPoint Presentation</vt:lpstr>
      <vt:lpstr>Thank you to our Digital Champions </vt:lpstr>
      <vt:lpstr>Red Class Performance </vt:lpstr>
      <vt:lpstr>The next few slides include important information for adults only.  The information has not been shared with the children.   Video links are accurate on 08.02.24.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Hughes</dc:creator>
  <cp:lastModifiedBy>sec@Mottram.local</cp:lastModifiedBy>
  <cp:revision>13</cp:revision>
  <dcterms:created xsi:type="dcterms:W3CDTF">2023-11-13T11:15:06Z</dcterms:created>
  <dcterms:modified xsi:type="dcterms:W3CDTF">2024-03-22T10:54:06Z</dcterms:modified>
</cp:coreProperties>
</file>